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72" r:id="rId2"/>
    <p:sldId id="261" r:id="rId3"/>
    <p:sldId id="259" r:id="rId4"/>
    <p:sldId id="260" r:id="rId5"/>
    <p:sldId id="263" r:id="rId6"/>
    <p:sldId id="265" r:id="rId7"/>
    <p:sldId id="264" r:id="rId8"/>
    <p:sldId id="266" r:id="rId9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Inter" panose="02000503000000020004" pitchFamily="2" charset="0"/>
      <p:regular r:id="rId14"/>
      <p:bold r:id="rId15"/>
    </p:embeddedFont>
    <p:embeddedFont>
      <p:font typeface="Inter ExtraLight" panose="02000503000000020004" pitchFamily="2" charset="0"/>
      <p:regular r:id="rId16"/>
    </p:embeddedFont>
    <p:embeddedFont>
      <p:font typeface="Inter Light" panose="02000503000000020004" pitchFamily="2" charset="0"/>
      <p:regular r:id="rId17"/>
    </p:embeddedFont>
    <p:embeddedFont>
      <p:font typeface="NeueHaasGroteskText Pro" panose="020B0504020202020204" pitchFamily="34" charset="77"/>
      <p:regular r:id="rId18"/>
      <p:bold r:id="rId19"/>
    </p:embeddedFont>
    <p:embeddedFont>
      <p:font typeface="NeueHaasGroteskText Pro Md" panose="020B0504020202020204" pitchFamily="34" charset="77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lbum Cover" id="{1B05D2C2-3927-7747-ADC6-82249710ACC3}">
          <p14:sldIdLst>
            <p14:sldId id="272"/>
            <p14:sldId id="261"/>
            <p14:sldId id="259"/>
            <p14:sldId id="260"/>
          </p14:sldIdLst>
        </p14:section>
        <p14:section name="Vinyl" id="{DEE2FE44-A0DD-AE41-9C4D-03F98BB5FE53}">
          <p14:sldIdLst>
            <p14:sldId id="263"/>
            <p14:sldId id="265"/>
            <p14:sldId id="264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5B85"/>
    <a:srgbClr val="4D857A"/>
    <a:srgbClr val="61A597"/>
    <a:srgbClr val="774840"/>
    <a:srgbClr val="AC615B"/>
    <a:srgbClr val="0D504A"/>
    <a:srgbClr val="062D23"/>
    <a:srgbClr val="064938"/>
    <a:srgbClr val="4A635D"/>
    <a:srgbClr val="2A0E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3"/>
    <p:restoredTop sz="97030"/>
  </p:normalViewPr>
  <p:slideViewPr>
    <p:cSldViewPr snapToGrid="0">
      <p:cViewPr>
        <p:scale>
          <a:sx n="97" d="100"/>
          <a:sy n="97" d="100"/>
        </p:scale>
        <p:origin x="1616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bum Cover">
    <p:bg>
      <p:bgPr>
        <a:solidFill>
          <a:srgbClr val="E9E8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7E13F57-EEBC-1185-98A3-40ECD2079B2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25788" y="1986457"/>
            <a:ext cx="9066212" cy="4871543"/>
          </a:xfrm>
        </p:spPr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F939E6-2ED5-6E77-260B-1ABCA4EB68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75255" y="1054660"/>
            <a:ext cx="8796042" cy="830997"/>
          </a:xfrm>
          <a:noFill/>
        </p:spPr>
        <p:txBody>
          <a:bodyPr wrap="square" lIns="0" tIns="0" rIns="0" bIns="0" rtlCol="0">
            <a:normAutofit/>
          </a:bodyPr>
          <a:lstStyle>
            <a:lvl1pPr>
              <a:defRPr lang="en-GB" sz="6000" b="1" spc="-300">
                <a:gradFill>
                  <a:gsLst>
                    <a:gs pos="100000">
                      <a:srgbClr val="6191A6"/>
                    </a:gs>
                    <a:gs pos="0">
                      <a:srgbClr val="495A85"/>
                    </a:gs>
                  </a:gsLst>
                  <a:lin ang="0" scaled="0"/>
                </a:gradFill>
                <a:latin typeface="NeueHaasGroteskText Pro" panose="020B0504020202020204" pitchFamily="34" charset="77"/>
                <a:ea typeface="+mn-ea"/>
                <a:cs typeface="+mn-cs"/>
              </a:defRPr>
            </a:lvl1pPr>
          </a:lstStyle>
          <a:p>
            <a:pPr marL="0" lvl="0"/>
            <a:r>
              <a:rPr lang="en-GB" dirty="0"/>
              <a:t>Midnights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D6E65E-6E40-CE4D-790A-F6AF5033366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41905" y="3268165"/>
            <a:ext cx="2784151" cy="3307564"/>
          </a:xfrm>
          <a:noFill/>
        </p:spPr>
        <p:txBody>
          <a:bodyPr wrap="square" lIns="0" tIns="0" rIns="0" bIns="0"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600" dirty="0" smtClean="0">
                <a:gradFill>
                  <a:gsLst>
                    <a:gs pos="100000">
                      <a:srgbClr val="6191A6"/>
                    </a:gs>
                    <a:gs pos="0">
                      <a:srgbClr val="495A85"/>
                    </a:gs>
                  </a:gsLst>
                  <a:lin ang="0" scaled="0"/>
                </a:gradFill>
                <a:latin typeface="NeueHaasGroteskText Pro Md" panose="020B0504020202020204" pitchFamily="34" charset="77"/>
              </a:defRPr>
            </a:lvl1pPr>
          </a:lstStyle>
          <a:p>
            <a:pPr marL="0" lvl="0"/>
            <a:r>
              <a:rPr lang="en-GB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366760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bum Cov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9A2F111-D93C-01D6-157B-F6C45D57C0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65350" y="591923"/>
            <a:ext cx="5665376" cy="5674154"/>
          </a:xfrm>
          <a:solidFill>
            <a:srgbClr val="E9E8E2"/>
          </a:solidFill>
        </p:spPr>
        <p:txBody>
          <a:bodyPr/>
          <a:lstStyle>
            <a:lvl1pPr marL="0" indent="0">
              <a:buNone/>
              <a:defRPr>
                <a:solidFill>
                  <a:srgbClr val="E9E8E2"/>
                </a:solidFill>
              </a:defRPr>
            </a:lvl1pPr>
          </a:lstStyle>
          <a:p>
            <a:pPr lvl="0"/>
            <a:r>
              <a:rPr lang="en-GB" dirty="0"/>
              <a:t>--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F939E6-2ED5-6E77-260B-1ABCA4EB68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37378" y="1644702"/>
            <a:ext cx="4293347" cy="498598"/>
          </a:xfrm>
          <a:noFill/>
        </p:spPr>
        <p:txBody>
          <a:bodyPr wrap="square" lIns="0" tIns="0" rIns="0" bIns="0" rtlCol="0">
            <a:normAutofit/>
          </a:bodyPr>
          <a:lstStyle>
            <a:lvl1pPr>
              <a:defRPr lang="en-GB" sz="3600" b="1" spc="-300">
                <a:gradFill>
                  <a:gsLst>
                    <a:gs pos="100000">
                      <a:srgbClr val="6191A6"/>
                    </a:gs>
                    <a:gs pos="0">
                      <a:srgbClr val="495A85"/>
                    </a:gs>
                  </a:gsLst>
                  <a:lin ang="0" scaled="0"/>
                </a:gradFill>
                <a:latin typeface="NeueHaasGroteskText Pro" panose="020B0504020202020204" pitchFamily="34" charset="77"/>
                <a:ea typeface="+mn-ea"/>
                <a:cs typeface="+mn-cs"/>
              </a:defRPr>
            </a:lvl1pPr>
          </a:lstStyle>
          <a:p>
            <a:pPr marL="0" lvl="0"/>
            <a:r>
              <a:rPr lang="en-GB" dirty="0"/>
              <a:t>Midnights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D6E65E-6E40-CE4D-790A-F6AF5033366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218926" y="3623566"/>
            <a:ext cx="1218451" cy="2500686"/>
          </a:xfrm>
          <a:noFill/>
        </p:spPr>
        <p:txBody>
          <a:bodyPr wrap="square" lIns="0" tIns="0" rIns="0" bIns="0"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800" dirty="0" smtClean="0">
                <a:gradFill>
                  <a:gsLst>
                    <a:gs pos="100000">
                      <a:srgbClr val="6191A6"/>
                    </a:gs>
                    <a:gs pos="0">
                      <a:srgbClr val="495A85"/>
                    </a:gs>
                  </a:gsLst>
                  <a:lin ang="0" scaled="0"/>
                </a:gradFill>
                <a:latin typeface="NeueHaasGroteskText Pro Md" panose="020B0504020202020204" pitchFamily="34" charset="77"/>
              </a:defRPr>
            </a:lvl1pPr>
          </a:lstStyle>
          <a:p>
            <a:pPr marL="0" lvl="0"/>
            <a:r>
              <a:rPr lang="en-GB" dirty="0"/>
              <a:t>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7E13F57-EEBC-1185-98A3-40ECD2079B2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437378" y="2196208"/>
            <a:ext cx="4293347" cy="4058594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2855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970A5E-FD00-0AA0-92BE-99AEEE6BB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BC24-FD8D-DE46-8BE3-67732E8EA502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0A2355-2776-F693-5707-7760C6D12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8788D-0961-4DB5-A086-56618A26E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DC814-2D4E-DE43-B4C8-91D8962FC6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2241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3DC047-B769-6165-3C7D-8AC86622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GB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113737-35BF-3114-B82F-8CBF36763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8B46C-51D8-3BE0-8884-003D5B76BF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9BC24-FD8D-DE46-8BE3-67732E8EA502}" type="datetimeFigureOut">
              <a:rPr lang="en-GB" smtClean="0"/>
              <a:t>17/04/2023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AF8E2-939E-65ED-C19B-5114B4E806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69113-CC42-1FDD-31EA-3A63A9D84C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DC814-2D4E-DE43-B4C8-91D8962FC6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3917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0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6000" b="1" kern="1200" spc="-300" dirty="0">
          <a:gradFill>
            <a:gsLst>
              <a:gs pos="100000">
                <a:srgbClr val="6191A6"/>
              </a:gs>
              <a:gs pos="0">
                <a:srgbClr val="495A85"/>
              </a:gs>
            </a:gsLst>
            <a:lin ang="0" scaled="0"/>
          </a:gradFill>
          <a:latin typeface="NeueHaasGroteskText Pro" panose="020B0504020202020204" pitchFamily="34" charset="77"/>
          <a:ea typeface="+mn-ea"/>
          <a:cs typeface="+mn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495B85"/>
          </a:solidFill>
          <a:latin typeface="NeueHaasGroteskText Pro" panose="020B0504020202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495B85"/>
          </a:solidFill>
          <a:latin typeface="NeueHaasGroteskText Pro" panose="020B0504020202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495B85"/>
          </a:solidFill>
          <a:latin typeface="NeueHaasGroteskText Pro" panose="020B0504020202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495B85"/>
          </a:solidFill>
          <a:latin typeface="NeueHaasGroteskText Pro" panose="020B0504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495B85"/>
          </a:solidFill>
          <a:latin typeface="NeueHaasGroteskTex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3E7B45-266A-9646-0277-C85F9F33B9AA}"/>
              </a:ext>
            </a:extLst>
          </p:cNvPr>
          <p:cNvSpPr/>
          <p:nvPr/>
        </p:nvSpPr>
        <p:spPr>
          <a:xfrm>
            <a:off x="3125788" y="1986456"/>
            <a:ext cx="9066212" cy="4871543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DA6C66D-663D-19CB-CBCE-78316F0E1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5254" y="1096210"/>
            <a:ext cx="9116745" cy="747897"/>
          </a:xfrm>
        </p:spPr>
        <p:txBody>
          <a:bodyPr/>
          <a:lstStyle/>
          <a:p>
            <a:r>
              <a:rPr lang="en-GB" sz="5400" dirty="0"/>
              <a:t>Thank you for downloading!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68E63-18C2-FAEE-D2E4-6B237E502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1906" y="3268165"/>
            <a:ext cx="2519344" cy="3307564"/>
          </a:xfrm>
        </p:spPr>
        <p:txBody>
          <a:bodyPr>
            <a:normAutofit/>
          </a:bodyPr>
          <a:lstStyle/>
          <a:p>
            <a:r>
              <a:rPr lang="en-GB" sz="2400" spc="-150" dirty="0"/>
              <a:t>If the official font isn’t working, you can also use the other fonts that should already be installed on your computer.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584CC9-F8D6-62F1-0C98-0EAAA0A47300}"/>
              </a:ext>
            </a:extLst>
          </p:cNvPr>
          <p:cNvSpPr txBox="1"/>
          <p:nvPr/>
        </p:nvSpPr>
        <p:spPr>
          <a:xfrm>
            <a:off x="6174478" y="2714168"/>
            <a:ext cx="22168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spc="-150" dirty="0">
                <a:gradFill>
                  <a:gsLst>
                    <a:gs pos="100000">
                      <a:srgbClr val="6191A6"/>
                    </a:gs>
                    <a:gs pos="0">
                      <a:srgbClr val="495A85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Midnights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9D5D34-420A-97C5-DAD8-84E394D563B4}"/>
              </a:ext>
            </a:extLst>
          </p:cNvPr>
          <p:cNvSpPr txBox="1"/>
          <p:nvPr/>
        </p:nvSpPr>
        <p:spPr>
          <a:xfrm>
            <a:off x="6174478" y="4315258"/>
            <a:ext cx="21916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spc="-150" dirty="0">
                <a:gradFill>
                  <a:gsLst>
                    <a:gs pos="100000">
                      <a:srgbClr val="6191A6"/>
                    </a:gs>
                    <a:gs pos="0">
                      <a:srgbClr val="495A85"/>
                    </a:gs>
                  </a:gsLst>
                  <a:lin ang="0" scaled="0"/>
                </a:gradFill>
                <a:latin typeface="Arial" panose="020B0604020202020204" pitchFamily="34" charset="0"/>
                <a:cs typeface="Arial" panose="020B0604020202020204" pitchFamily="34" charset="0"/>
              </a:rPr>
              <a:t>Midnights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5F4A2E-675A-4E0A-EC17-D6F9629237EA}"/>
              </a:ext>
            </a:extLst>
          </p:cNvPr>
          <p:cNvSpPr txBox="1"/>
          <p:nvPr/>
        </p:nvSpPr>
        <p:spPr>
          <a:xfrm>
            <a:off x="6174478" y="5018963"/>
            <a:ext cx="22829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spc="-150" dirty="0">
                <a:gradFill>
                  <a:gsLst>
                    <a:gs pos="100000">
                      <a:srgbClr val="6191A6"/>
                    </a:gs>
                    <a:gs pos="0">
                      <a:srgbClr val="495A85"/>
                    </a:gs>
                  </a:gsLst>
                  <a:lin ang="0" scaled="0"/>
                </a:gradFill>
                <a:latin typeface="Inter" panose="02000503000000020004" pitchFamily="2" charset="0"/>
                <a:ea typeface="Inter" panose="02000503000000020004" pitchFamily="2" charset="0"/>
              </a:rPr>
              <a:t>Midnights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93ABCB-E554-6BDF-3F65-AEB3BEC54289}"/>
              </a:ext>
            </a:extLst>
          </p:cNvPr>
          <p:cNvSpPr txBox="1"/>
          <p:nvPr/>
        </p:nvSpPr>
        <p:spPr>
          <a:xfrm>
            <a:off x="8485878" y="2714168"/>
            <a:ext cx="3846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spc="-150" dirty="0">
                <a:solidFill>
                  <a:srgbClr val="324379"/>
                </a:solidFill>
                <a:latin typeface="NeueHaasGroteskText Pro" panose="020B0504020202020204" pitchFamily="34" charset="77"/>
              </a:rPr>
              <a:t>Neue Haas </a:t>
            </a:r>
            <a:r>
              <a:rPr lang="en-GB" sz="3600" b="1" spc="-150" dirty="0" err="1">
                <a:solidFill>
                  <a:srgbClr val="324379"/>
                </a:solidFill>
                <a:latin typeface="NeueHaasGroteskText Pro" panose="020B0504020202020204" pitchFamily="34" charset="77"/>
              </a:rPr>
              <a:t>Grotesk</a:t>
            </a:r>
            <a:r>
              <a:rPr lang="en-GB" sz="3600" b="1" spc="-150" dirty="0">
                <a:solidFill>
                  <a:srgbClr val="324379"/>
                </a:solidFill>
                <a:latin typeface="NeueHaasGroteskText Pro" panose="020B0504020202020204" pitchFamily="34" charset="77"/>
              </a:rPr>
              <a:t> Bold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410E69-510B-2302-411B-155395AD55F3}"/>
              </a:ext>
            </a:extLst>
          </p:cNvPr>
          <p:cNvSpPr txBox="1"/>
          <p:nvPr/>
        </p:nvSpPr>
        <p:spPr>
          <a:xfrm>
            <a:off x="8485878" y="4315258"/>
            <a:ext cx="2172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spc="-150" dirty="0">
                <a:solidFill>
                  <a:srgbClr val="3243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 Bold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BA4379-70DD-819A-D5EF-7C467A071BF0}"/>
              </a:ext>
            </a:extLst>
          </p:cNvPr>
          <p:cNvSpPr txBox="1"/>
          <p:nvPr/>
        </p:nvSpPr>
        <p:spPr>
          <a:xfrm>
            <a:off x="8485878" y="5018963"/>
            <a:ext cx="11496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spc="-150" dirty="0">
                <a:solidFill>
                  <a:srgbClr val="324379"/>
                </a:solidFill>
                <a:latin typeface="Inter" panose="02000503000000020004" pitchFamily="2" charset="0"/>
                <a:ea typeface="Inter" panose="02000503000000020004" pitchFamily="2" charset="0"/>
              </a:rPr>
              <a:t>Inter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519CF5-E359-6AA9-E8AE-FE39AFDCF7F2}"/>
              </a:ext>
            </a:extLst>
          </p:cNvPr>
          <p:cNvSpPr txBox="1"/>
          <p:nvPr/>
        </p:nvSpPr>
        <p:spPr>
          <a:xfrm>
            <a:off x="3577697" y="2806500"/>
            <a:ext cx="2332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 spc="-150" dirty="0">
                <a:solidFill>
                  <a:srgbClr val="324379"/>
                </a:solidFill>
                <a:latin typeface="NeueHaasGroteskText Pro" panose="020B0504020202020204" pitchFamily="34" charset="77"/>
              </a:rPr>
              <a:t>OFFICIAL FONT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C8818F-8C32-7023-9026-90981F096DC1}"/>
              </a:ext>
            </a:extLst>
          </p:cNvPr>
          <p:cNvSpPr txBox="1"/>
          <p:nvPr/>
        </p:nvSpPr>
        <p:spPr>
          <a:xfrm>
            <a:off x="3577697" y="4315258"/>
            <a:ext cx="1971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u="sng" spc="-150" dirty="0">
                <a:solidFill>
                  <a:srgbClr val="324379"/>
                </a:solidFill>
                <a:latin typeface="NeueHaasGroteskText Pro" panose="020B0504020202020204" pitchFamily="34" charset="77"/>
              </a:rPr>
              <a:t>FREE FONTS</a:t>
            </a:r>
          </a:p>
        </p:txBody>
      </p:sp>
    </p:spTree>
    <p:extLst>
      <p:ext uri="{BB962C8B-B14F-4D97-AF65-F5344CB8AC3E}">
        <p14:creationId xmlns:p14="http://schemas.microsoft.com/office/powerpoint/2010/main" val="1301546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person, person, indoor, hair&#10;&#10;Description automatically generated">
            <a:extLst>
              <a:ext uri="{FF2B5EF4-FFF2-40B4-BE49-F238E27FC236}">
                <a16:creationId xmlns:a16="http://schemas.microsoft.com/office/drawing/2014/main" id="{79551C77-1710-1FBA-D455-A9D71D0BA1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5788" y="1986457"/>
            <a:ext cx="9066212" cy="487154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DA6C66D-663D-19CB-CBCE-78316F0E1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5254" y="1054660"/>
            <a:ext cx="9206582" cy="830997"/>
          </a:xfrm>
        </p:spPr>
        <p:txBody>
          <a:bodyPr>
            <a:normAutofit/>
          </a:bodyPr>
          <a:lstStyle/>
          <a:p>
            <a:r>
              <a:rPr lang="en-GB" dirty="0"/>
              <a:t>Midnights</a:t>
            </a:r>
            <a:endParaRPr lang="en-GB" b="0" dirty="0">
              <a:latin typeface="Inter ExtraLight" panose="02000503000000020004" pitchFamily="2" charset="0"/>
              <a:ea typeface="Inter ExtraLight" panose="02000503000000020004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68E63-18C2-FAEE-D2E4-6B237E502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Lavender Haze</a:t>
            </a:r>
          </a:p>
          <a:p>
            <a:r>
              <a:rPr lang="en-GB" dirty="0"/>
              <a:t>Maroon</a:t>
            </a:r>
          </a:p>
          <a:p>
            <a:r>
              <a:rPr lang="en-GB" dirty="0"/>
              <a:t>Anti-Hero</a:t>
            </a:r>
          </a:p>
          <a:p>
            <a:r>
              <a:rPr lang="en-GB" dirty="0"/>
              <a:t>Snow on the Beach</a:t>
            </a:r>
          </a:p>
          <a:p>
            <a:r>
              <a:rPr lang="en-GB" dirty="0"/>
              <a:t>You’re On Your Own, Kid</a:t>
            </a:r>
          </a:p>
          <a:p>
            <a:r>
              <a:rPr lang="en-GB" dirty="0"/>
              <a:t>Midnight Rain</a:t>
            </a:r>
          </a:p>
          <a:p>
            <a:r>
              <a:rPr lang="en-GB" dirty="0"/>
              <a:t>Question…?</a:t>
            </a:r>
          </a:p>
          <a:p>
            <a:r>
              <a:rPr lang="en-GB" dirty="0"/>
              <a:t>Vigilante Shit</a:t>
            </a:r>
          </a:p>
          <a:p>
            <a:r>
              <a:rPr lang="en-GB" dirty="0" err="1"/>
              <a:t>Bejeweled</a:t>
            </a:r>
            <a:endParaRPr lang="en-GB" dirty="0"/>
          </a:p>
          <a:p>
            <a:r>
              <a:rPr lang="en-GB" dirty="0"/>
              <a:t>Labyrinth</a:t>
            </a:r>
          </a:p>
          <a:p>
            <a:r>
              <a:rPr lang="en-GB" dirty="0"/>
              <a:t>Karma</a:t>
            </a:r>
          </a:p>
          <a:p>
            <a:r>
              <a:rPr lang="en-GB" dirty="0"/>
              <a:t>Sweet Nothing</a:t>
            </a:r>
          </a:p>
          <a:p>
            <a:r>
              <a:rPr lang="en-GB" dirty="0"/>
              <a:t>Mastermind</a:t>
            </a:r>
          </a:p>
        </p:txBody>
      </p:sp>
    </p:spTree>
    <p:extLst>
      <p:ext uri="{BB962C8B-B14F-4D97-AF65-F5344CB8AC3E}">
        <p14:creationId xmlns:p14="http://schemas.microsoft.com/office/powerpoint/2010/main" val="343105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D79227-A3A9-3461-55C4-0599A87CBCF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E9E8E2"/>
          </a:solidFill>
        </p:spPr>
        <p:txBody>
          <a:bodyPr/>
          <a:lstStyle/>
          <a:p>
            <a:r>
              <a:rPr lang="en-GB" dirty="0">
                <a:gradFill>
                  <a:gsLst>
                    <a:gs pos="70000">
                      <a:srgbClr val="C19E5E"/>
                    </a:gs>
                    <a:gs pos="0">
                      <a:srgbClr val="A98748"/>
                    </a:gs>
                  </a:gsLst>
                  <a:lin ang="0" scaled="0"/>
                </a:gradFill>
              </a:rPr>
              <a:t>Midnights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8019A3-8D63-529E-BBD5-72929D162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2400" u="sng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</a:rPr>
              <a:t>Side A</a:t>
            </a:r>
          </a:p>
          <a:p>
            <a:pPr>
              <a:spcBef>
                <a:spcPts val="0"/>
              </a:spcBef>
            </a:pPr>
            <a:r>
              <a:rPr lang="en-GB" sz="2400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</a:rPr>
              <a:t>Track One</a:t>
            </a:r>
          </a:p>
          <a:p>
            <a:pPr>
              <a:spcBef>
                <a:spcPts val="0"/>
              </a:spcBef>
            </a:pPr>
            <a:r>
              <a:rPr lang="en-GB" sz="2400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</a:rPr>
              <a:t>Track Two</a:t>
            </a:r>
          </a:p>
          <a:p>
            <a:pPr>
              <a:spcBef>
                <a:spcPts val="0"/>
              </a:spcBef>
            </a:pPr>
            <a:r>
              <a:rPr lang="en-GB" sz="2400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</a:rPr>
              <a:t>Track Three</a:t>
            </a:r>
          </a:p>
          <a:p>
            <a:pPr>
              <a:spcBef>
                <a:spcPts val="0"/>
              </a:spcBef>
            </a:pPr>
            <a:r>
              <a:rPr lang="en-GB" sz="2400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</a:rPr>
              <a:t>Track Four</a:t>
            </a:r>
          </a:p>
          <a:p>
            <a:pPr>
              <a:spcBef>
                <a:spcPts val="0"/>
              </a:spcBef>
            </a:pPr>
            <a:r>
              <a:rPr lang="en-GB" sz="2400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</a:rPr>
              <a:t>Track Five</a:t>
            </a:r>
          </a:p>
          <a:p>
            <a:pPr>
              <a:spcBef>
                <a:spcPts val="0"/>
              </a:spcBef>
            </a:pPr>
            <a:r>
              <a:rPr lang="en-GB" sz="2400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</a:rPr>
              <a:t>Track Six</a:t>
            </a:r>
          </a:p>
        </p:txBody>
      </p:sp>
      <p:pic>
        <p:nvPicPr>
          <p:cNvPr id="2052" name="Picture 4" descr="Taylor Swift Releases New Album Midnights: Listen and Read the Full Credits  | Pitchfork">
            <a:extLst>
              <a:ext uri="{FF2B5EF4-FFF2-40B4-BE49-F238E27FC236}">
                <a16:creationId xmlns:a16="http://schemas.microsoft.com/office/drawing/2014/main" id="{E8469238-42A2-7A1E-75D6-4A776884B5D3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83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9D79227-A3A9-3461-55C4-0599A87CBCF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E9E8E2"/>
          </a:solidFill>
        </p:spPr>
        <p:txBody>
          <a:bodyPr/>
          <a:lstStyle/>
          <a:p>
            <a:r>
              <a:rPr lang="en-GB" dirty="0">
                <a:gradFill>
                  <a:gsLst>
                    <a:gs pos="0">
                      <a:srgbClr val="4A635D"/>
                    </a:gs>
                    <a:gs pos="70000">
                      <a:srgbClr val="6C9B93"/>
                    </a:gs>
                  </a:gsLst>
                  <a:lin ang="0" scaled="0"/>
                </a:gradFill>
              </a:rPr>
              <a:t>Midnights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8019A3-8D63-529E-BBD5-72929D162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GB" sz="2800" u="sng" dirty="0">
                <a:gradFill>
                  <a:gsLst>
                    <a:gs pos="0">
                      <a:srgbClr val="4A635D"/>
                    </a:gs>
                    <a:gs pos="100000">
                      <a:srgbClr val="6C9B93"/>
                    </a:gs>
                  </a:gsLst>
                  <a:lin ang="0" scaled="0"/>
                </a:gradFill>
              </a:rPr>
              <a:t>Side B</a:t>
            </a:r>
          </a:p>
          <a:p>
            <a:pPr>
              <a:spcBef>
                <a:spcPts val="0"/>
              </a:spcBef>
            </a:pPr>
            <a:r>
              <a:rPr lang="en-GB" sz="2800" dirty="0">
                <a:gradFill>
                  <a:gsLst>
                    <a:gs pos="0">
                      <a:srgbClr val="4A635D"/>
                    </a:gs>
                    <a:gs pos="100000">
                      <a:srgbClr val="6C9B93"/>
                    </a:gs>
                  </a:gsLst>
                  <a:lin ang="0" scaled="0"/>
                </a:gradFill>
              </a:rPr>
              <a:t>Track Seven</a:t>
            </a:r>
          </a:p>
          <a:p>
            <a:pPr>
              <a:spcBef>
                <a:spcPts val="0"/>
              </a:spcBef>
            </a:pPr>
            <a:r>
              <a:rPr lang="en-GB" sz="2800" dirty="0">
                <a:gradFill>
                  <a:gsLst>
                    <a:gs pos="0">
                      <a:srgbClr val="4A635D"/>
                    </a:gs>
                    <a:gs pos="100000">
                      <a:srgbClr val="6C9B93"/>
                    </a:gs>
                  </a:gsLst>
                  <a:lin ang="0" scaled="0"/>
                </a:gradFill>
              </a:rPr>
              <a:t>Track Eight</a:t>
            </a:r>
          </a:p>
          <a:p>
            <a:pPr>
              <a:spcBef>
                <a:spcPts val="0"/>
              </a:spcBef>
            </a:pPr>
            <a:r>
              <a:rPr lang="en-GB" sz="2800" dirty="0">
                <a:gradFill>
                  <a:gsLst>
                    <a:gs pos="0">
                      <a:srgbClr val="4A635D"/>
                    </a:gs>
                    <a:gs pos="100000">
                      <a:srgbClr val="6C9B93"/>
                    </a:gs>
                  </a:gsLst>
                  <a:lin ang="0" scaled="0"/>
                </a:gradFill>
              </a:rPr>
              <a:t>Track Nine</a:t>
            </a:r>
          </a:p>
          <a:p>
            <a:pPr>
              <a:spcBef>
                <a:spcPts val="0"/>
              </a:spcBef>
            </a:pPr>
            <a:r>
              <a:rPr lang="en-GB" sz="2800" dirty="0">
                <a:gradFill>
                  <a:gsLst>
                    <a:gs pos="0">
                      <a:srgbClr val="4A635D"/>
                    </a:gs>
                    <a:gs pos="100000">
                      <a:srgbClr val="6C9B93"/>
                    </a:gs>
                  </a:gsLst>
                  <a:lin ang="0" scaled="0"/>
                </a:gradFill>
              </a:rPr>
              <a:t>Track Ten</a:t>
            </a:r>
          </a:p>
          <a:p>
            <a:pPr>
              <a:spcBef>
                <a:spcPts val="0"/>
              </a:spcBef>
            </a:pPr>
            <a:r>
              <a:rPr lang="en-GB" sz="2800" dirty="0">
                <a:gradFill>
                  <a:gsLst>
                    <a:gs pos="0">
                      <a:srgbClr val="4A635D"/>
                    </a:gs>
                    <a:gs pos="100000">
                      <a:srgbClr val="6C9B93"/>
                    </a:gs>
                  </a:gsLst>
                  <a:lin ang="0" scaled="0"/>
                </a:gradFill>
              </a:rPr>
              <a:t>Track Eleven</a:t>
            </a:r>
          </a:p>
          <a:p>
            <a:pPr>
              <a:spcBef>
                <a:spcPts val="0"/>
              </a:spcBef>
            </a:pPr>
            <a:r>
              <a:rPr lang="en-GB" sz="2800" dirty="0">
                <a:gradFill>
                  <a:gsLst>
                    <a:gs pos="0">
                      <a:srgbClr val="4A635D"/>
                    </a:gs>
                    <a:gs pos="100000">
                      <a:srgbClr val="6C9B93"/>
                    </a:gs>
                  </a:gsLst>
                  <a:lin ang="0" scaled="0"/>
                </a:gradFill>
              </a:rPr>
              <a:t>Track Twelve</a:t>
            </a:r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C6C8FEAF-A0EC-852E-71C5-3D397CCA2570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9"/>
          <a:stretch/>
        </p:blipFill>
        <p:spPr bwMode="auto">
          <a:xfrm>
            <a:off x="3125788" y="1986456"/>
            <a:ext cx="9071529" cy="487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168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B3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>
            <a:extLst>
              <a:ext uri="{FF2B5EF4-FFF2-40B4-BE49-F238E27FC236}">
                <a16:creationId xmlns:a16="http://schemas.microsoft.com/office/drawing/2014/main" id="{DF98AD95-2E9A-E680-72FA-45A26E34D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-563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9C1B28B-BA7A-C76C-2428-7F8D677BF43B}"/>
              </a:ext>
            </a:extLst>
          </p:cNvPr>
          <p:cNvSpPr/>
          <p:nvPr/>
        </p:nvSpPr>
        <p:spPr>
          <a:xfrm>
            <a:off x="0" y="5638"/>
            <a:ext cx="12192000" cy="6858000"/>
          </a:xfrm>
          <a:prstGeom prst="rect">
            <a:avLst/>
          </a:prstGeom>
          <a:solidFill>
            <a:srgbClr val="38454A">
              <a:alpha val="5757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019FCF-16C0-F2A8-DBAE-9AC458F3A9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80341" y="654821"/>
            <a:ext cx="5500773" cy="5537082"/>
          </a:xfrm>
          <a:prstGeom prst="rect">
            <a:avLst/>
          </a:prstGeom>
          <a:effectLst>
            <a:outerShdw blurRad="738470" dist="25918" sx="102000" sy="102000" algn="ctr" rotWithShape="0">
              <a:prstClr val="black">
                <a:alpha val="14876"/>
              </a:prstClr>
            </a:outerShdw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D76B07-1C62-20D2-BF2C-51439BF6FF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65351" y="591923"/>
            <a:ext cx="5665376" cy="5662879"/>
          </a:xfrm>
          <a:effectLst>
            <a:outerShdw blurRad="738470" dist="25918" sx="102000" sy="102000" algn="ctr" rotWithShape="0">
              <a:prstClr val="black">
                <a:alpha val="14876"/>
              </a:prstClr>
            </a:outerShdw>
          </a:effectLst>
        </p:spPr>
        <p:txBody>
          <a:bodyPr>
            <a:scene3d>
              <a:camera prst="isometricTopUp">
                <a:rot lat="19476222" lon="18883146" rev="3609745"/>
              </a:camera>
              <a:lightRig rig="threePt" dir="t"/>
            </a:scene3d>
          </a:bodyPr>
          <a:lstStyle/>
          <a:p>
            <a:r>
              <a:rPr lang="en-GB" dirty="0"/>
              <a:t>--</a:t>
            </a:r>
          </a:p>
        </p:txBody>
      </p:sp>
      <p:pic>
        <p:nvPicPr>
          <p:cNvPr id="7" name="Picture Placeholder 6" descr="A picture containing person, person, indoor, hair&#10;&#10;Description automatically generated">
            <a:extLst>
              <a:ext uri="{FF2B5EF4-FFF2-40B4-BE49-F238E27FC236}">
                <a16:creationId xmlns:a16="http://schemas.microsoft.com/office/drawing/2014/main" id="{44A97B04-CF1C-AB3B-529C-E57C146E1C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441742" y="2200330"/>
            <a:ext cx="4288986" cy="4054471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A6AC2C-E3A1-A8B0-3391-FE99C76270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24928" y="4255846"/>
            <a:ext cx="1205644" cy="1875057"/>
          </a:xfrm>
        </p:spPr>
        <p:txBody>
          <a:bodyPr>
            <a:normAutofit/>
          </a:bodyPr>
          <a:lstStyle/>
          <a:p>
            <a:r>
              <a:rPr lang="en-GB" sz="800" dirty="0"/>
              <a:t>Lavender Haze</a:t>
            </a:r>
          </a:p>
          <a:p>
            <a:r>
              <a:rPr lang="en-GB" sz="800" dirty="0"/>
              <a:t>Maroon</a:t>
            </a:r>
          </a:p>
          <a:p>
            <a:r>
              <a:rPr lang="en-GB" sz="800" dirty="0"/>
              <a:t>Anti-Hero</a:t>
            </a:r>
          </a:p>
          <a:p>
            <a:r>
              <a:rPr lang="en-GB" sz="800" dirty="0"/>
              <a:t>Snow on the Beach</a:t>
            </a:r>
          </a:p>
          <a:p>
            <a:r>
              <a:rPr lang="en-GB" sz="800" dirty="0"/>
              <a:t>You’re On Your Own, Kid</a:t>
            </a:r>
          </a:p>
          <a:p>
            <a:r>
              <a:rPr lang="en-GB" sz="800" dirty="0"/>
              <a:t>Midnight Rain</a:t>
            </a:r>
          </a:p>
          <a:p>
            <a:r>
              <a:rPr lang="en-GB" sz="800" dirty="0"/>
              <a:t>Question…?</a:t>
            </a:r>
          </a:p>
          <a:p>
            <a:r>
              <a:rPr lang="en-GB" sz="800" dirty="0"/>
              <a:t>Vigilante Shit</a:t>
            </a:r>
          </a:p>
          <a:p>
            <a:r>
              <a:rPr lang="en-GB" sz="800" dirty="0" err="1"/>
              <a:t>Bejeweled</a:t>
            </a:r>
            <a:endParaRPr lang="en-GB" sz="800" dirty="0"/>
          </a:p>
          <a:p>
            <a:r>
              <a:rPr lang="en-GB" sz="800" dirty="0"/>
              <a:t>Labyrinth</a:t>
            </a:r>
          </a:p>
          <a:p>
            <a:r>
              <a:rPr lang="en-GB" sz="800" dirty="0"/>
              <a:t>Karma</a:t>
            </a:r>
          </a:p>
          <a:p>
            <a:r>
              <a:rPr lang="en-GB" sz="800" dirty="0"/>
              <a:t>Sweet Nothing</a:t>
            </a:r>
          </a:p>
          <a:p>
            <a:r>
              <a:rPr lang="en-GB" sz="800" dirty="0"/>
              <a:t>Mastermind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F3A464-4D43-D884-6D0D-F421F5DF0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572" y="1657090"/>
            <a:ext cx="4119297" cy="498598"/>
          </a:xfrm>
        </p:spPr>
        <p:txBody>
          <a:bodyPr/>
          <a:lstStyle/>
          <a:p>
            <a:r>
              <a:rPr lang="en-GB" sz="3600" dirty="0"/>
              <a:t>Midnights: </a:t>
            </a:r>
            <a:r>
              <a:rPr lang="en-GB" sz="3600" b="0" dirty="0">
                <a:latin typeface="Inter Light" panose="02000503000000020004" pitchFamily="2" charset="0"/>
                <a:ea typeface="Inter Light" panose="02000503000000020004" pitchFamily="2" charset="0"/>
              </a:rPr>
              <a:t>Moonstone</a:t>
            </a:r>
          </a:p>
        </p:txBody>
      </p:sp>
    </p:spTree>
    <p:extLst>
      <p:ext uri="{BB962C8B-B14F-4D97-AF65-F5344CB8AC3E}">
        <p14:creationId xmlns:p14="http://schemas.microsoft.com/office/powerpoint/2010/main" val="3846130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B3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>
            <a:extLst>
              <a:ext uri="{FF2B5EF4-FFF2-40B4-BE49-F238E27FC236}">
                <a16:creationId xmlns:a16="http://schemas.microsoft.com/office/drawing/2014/main" id="{DF98AD95-2E9A-E680-72FA-45A26E34D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2692736" y="-2654967"/>
            <a:ext cx="6882066" cy="1219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C903C3B-9887-E460-3D3E-362860BD4443}"/>
              </a:ext>
            </a:extLst>
          </p:cNvPr>
          <p:cNvSpPr/>
          <p:nvPr/>
        </p:nvSpPr>
        <p:spPr>
          <a:xfrm>
            <a:off x="0" y="-5638"/>
            <a:ext cx="12229770" cy="6882066"/>
          </a:xfrm>
          <a:prstGeom prst="rect">
            <a:avLst/>
          </a:prstGeom>
          <a:solidFill>
            <a:srgbClr val="4D857A">
              <a:alpha val="7759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E22F1A-FA36-153B-3AEA-ACF66A19D4D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46142" y="405842"/>
            <a:ext cx="5946832" cy="5946832"/>
          </a:xfrm>
          <a:prstGeom prst="rect">
            <a:avLst/>
          </a:prstGeom>
          <a:effectLst>
            <a:outerShdw blurRad="738470" dist="25918" sx="102000" sy="102000" algn="ctr" rotWithShape="0">
              <a:prstClr val="black">
                <a:alpha val="14876"/>
              </a:prstClr>
            </a:outerShdw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D76B07-1C62-20D2-BF2C-51439BF6FFCD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2065351" y="591923"/>
            <a:ext cx="5665376" cy="5662879"/>
          </a:xfrm>
          <a:effectLst>
            <a:outerShdw blurRad="738470" dist="25918" sx="102000" sy="102000" algn="ctr" rotWithShape="0">
              <a:prstClr val="black">
                <a:alpha val="14876"/>
              </a:prstClr>
            </a:outerShdw>
          </a:effectLst>
        </p:spPr>
        <p:txBody>
          <a:bodyPr>
            <a:scene3d>
              <a:camera prst="isometricTopUp">
                <a:rot lat="19476222" lon="18883146" rev="3609745"/>
              </a:camera>
              <a:lightRig rig="threePt" dir="t"/>
            </a:scene3d>
          </a:bodyPr>
          <a:lstStyle/>
          <a:p>
            <a:r>
              <a:rPr lang="en-GB" dirty="0"/>
              <a:t>--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A6AC2C-E3A1-A8B0-3391-FE99C7627011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2224928" y="4255846"/>
            <a:ext cx="1205644" cy="18750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Lavender Haze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Maroon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Anti-Hero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Snow on the Beach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You’re On Your Own, Kid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Midnight Rain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Question…?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Vigilante Shit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 err="1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Bejeweled</a:t>
            </a:r>
            <a:endParaRPr lang="en-GB" sz="800" b="1" dirty="0">
              <a:gradFill>
                <a:gsLst>
                  <a:gs pos="100000">
                    <a:srgbClr val="4A635D"/>
                  </a:gs>
                  <a:gs pos="0">
                    <a:srgbClr val="6C9B93"/>
                  </a:gs>
                </a:gsLst>
                <a:lin ang="0" scaled="0"/>
              </a:gradFill>
              <a:latin typeface="NeueHaasGroteskText Pro" panose="020B0504020202020204" pitchFamily="34" charset="77"/>
            </a:endParaRP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Labyrinth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Karma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Sweet Nothing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4A635D"/>
                    </a:gs>
                    <a:gs pos="0">
                      <a:srgbClr val="6C9B93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Mastermind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F3A464-4D43-D884-6D0D-F421F5DF0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572" y="1657090"/>
            <a:ext cx="4288986" cy="498598"/>
          </a:xfrm>
        </p:spPr>
        <p:txBody>
          <a:bodyPr/>
          <a:lstStyle/>
          <a:p>
            <a:r>
              <a:rPr lang="en-GB" sz="3600" dirty="0">
                <a:gradFill>
                  <a:gsLst>
                    <a:gs pos="0">
                      <a:srgbClr val="4A635D"/>
                    </a:gs>
                    <a:gs pos="70000">
                      <a:srgbClr val="6C9B93"/>
                    </a:gs>
                  </a:gsLst>
                  <a:lin ang="0" scaled="0"/>
                </a:gradFill>
              </a:rPr>
              <a:t>Midnights: </a:t>
            </a:r>
            <a:r>
              <a:rPr lang="en-GB" sz="3600" b="0" dirty="0">
                <a:gradFill>
                  <a:gsLst>
                    <a:gs pos="0">
                      <a:srgbClr val="4A635D"/>
                    </a:gs>
                    <a:gs pos="70000">
                      <a:srgbClr val="6C9B93"/>
                    </a:gs>
                  </a:gsLst>
                  <a:lin ang="0" scaled="0"/>
                </a:gradFill>
                <a:latin typeface="Inter Light" panose="02000503000000020004" pitchFamily="2" charset="0"/>
                <a:ea typeface="Inter Light" panose="02000503000000020004" pitchFamily="2" charset="0"/>
              </a:rPr>
              <a:t>Jade</a:t>
            </a:r>
          </a:p>
        </p:txBody>
      </p:sp>
      <p:pic>
        <p:nvPicPr>
          <p:cNvPr id="9" name="Picture 8" descr="A person lying on a couch&#10;&#10;Description automatically generated with low confidence">
            <a:extLst>
              <a:ext uri="{FF2B5EF4-FFF2-40B4-BE49-F238E27FC236}">
                <a16:creationId xmlns:a16="http://schemas.microsoft.com/office/drawing/2014/main" id="{214A8B75-C4B3-7771-0922-7341F3BF8E4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41742" y="2200330"/>
            <a:ext cx="4288986" cy="405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88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B3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>
            <a:extLst>
              <a:ext uri="{FF2B5EF4-FFF2-40B4-BE49-F238E27FC236}">
                <a16:creationId xmlns:a16="http://schemas.microsoft.com/office/drawing/2014/main" id="{DF98AD95-2E9A-E680-72FA-45A26E34D0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2654968" y="-2672639"/>
            <a:ext cx="6882066" cy="12192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picture containing music, cymbal, barometer&#10;&#10;Description automatically generated">
            <a:extLst>
              <a:ext uri="{FF2B5EF4-FFF2-40B4-BE49-F238E27FC236}">
                <a16:creationId xmlns:a16="http://schemas.microsoft.com/office/drawing/2014/main" id="{94487127-D352-7546-6771-059E84B3639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5605" y="439708"/>
            <a:ext cx="5946832" cy="5946832"/>
          </a:xfrm>
          <a:prstGeom prst="rect">
            <a:avLst/>
          </a:prstGeom>
          <a:effectLst>
            <a:outerShdw blurRad="738470" dist="25918" sx="102000" sy="102000" algn="ctr" rotWithShape="0">
              <a:prstClr val="black">
                <a:alpha val="14876"/>
              </a:prstClr>
            </a:outerShdw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D76B07-1C62-20D2-BF2C-51439BF6FFCD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2065351" y="591923"/>
            <a:ext cx="5665376" cy="5662879"/>
          </a:xfrm>
          <a:effectLst>
            <a:outerShdw blurRad="738470" dist="25918" sx="102000" sy="102000" algn="ctr" rotWithShape="0">
              <a:prstClr val="black">
                <a:alpha val="14876"/>
              </a:prstClr>
            </a:outerShdw>
          </a:effectLst>
        </p:spPr>
        <p:txBody>
          <a:bodyPr>
            <a:scene3d>
              <a:camera prst="isometricTopUp">
                <a:rot lat="19476222" lon="18883146" rev="3609745"/>
              </a:camera>
              <a:lightRig rig="threePt" dir="t"/>
            </a:scene3d>
          </a:bodyPr>
          <a:lstStyle/>
          <a:p>
            <a:r>
              <a:rPr lang="en-GB" dirty="0"/>
              <a:t>--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A6AC2C-E3A1-A8B0-3391-FE99C7627011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2224928" y="4255846"/>
            <a:ext cx="1205644" cy="18750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Lavender Haze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Maroon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Anti-Hero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Snow on the Beach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You’re On Your Own, Kid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Midnight Rain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Question…?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Vigilante Shit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 err="1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Bejeweled</a:t>
            </a:r>
            <a:endParaRPr lang="en-GB" sz="800" b="1" dirty="0">
              <a:gradFill>
                <a:gsLst>
                  <a:gs pos="0">
                    <a:srgbClr val="C19E5E"/>
                  </a:gs>
                  <a:gs pos="100000">
                    <a:srgbClr val="A98748"/>
                  </a:gs>
                </a:gsLst>
                <a:lin ang="0" scaled="0"/>
              </a:gradFill>
              <a:latin typeface="NeueHaasGroteskText Pro" panose="020B0504020202020204" pitchFamily="34" charset="77"/>
            </a:endParaRP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Labyrinth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Karma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Sweet Nothing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0">
                      <a:srgbClr val="C19E5E"/>
                    </a:gs>
                    <a:gs pos="100000">
                      <a:srgbClr val="A98748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Mastermind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F3A464-4D43-D884-6D0D-F421F5DF0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572" y="1407791"/>
            <a:ext cx="4288986" cy="997196"/>
          </a:xfrm>
        </p:spPr>
        <p:txBody>
          <a:bodyPr/>
          <a:lstStyle/>
          <a:p>
            <a:r>
              <a:rPr lang="en-GB" sz="3600" dirty="0">
                <a:gradFill>
                  <a:gsLst>
                    <a:gs pos="70000">
                      <a:srgbClr val="C19E5E"/>
                    </a:gs>
                    <a:gs pos="0">
                      <a:srgbClr val="A98748"/>
                    </a:gs>
                  </a:gsLst>
                  <a:lin ang="0" scaled="0"/>
                </a:gradFill>
              </a:rPr>
              <a:t>Midnights: </a:t>
            </a:r>
            <a:r>
              <a:rPr lang="en-GB" sz="3600" b="0" dirty="0">
                <a:gradFill>
                  <a:gsLst>
                    <a:gs pos="70000">
                      <a:srgbClr val="C19E5E"/>
                    </a:gs>
                    <a:gs pos="0">
                      <a:srgbClr val="A98748"/>
                    </a:gs>
                  </a:gsLst>
                  <a:lin ang="0" scaled="0"/>
                </a:gradFill>
                <a:latin typeface="Inter Light" panose="02000503000000020004" pitchFamily="2" charset="0"/>
                <a:ea typeface="Inter Light" panose="02000503000000020004" pitchFamily="2" charset="0"/>
              </a:rPr>
              <a:t>Mahogany</a:t>
            </a:r>
          </a:p>
        </p:txBody>
      </p:sp>
      <p:pic>
        <p:nvPicPr>
          <p:cNvPr id="6" name="Picture 4" descr="Taylor Swift Releases New Album Midnights: Listen and Read the Full Credits  | Pitchfork">
            <a:extLst>
              <a:ext uri="{FF2B5EF4-FFF2-40B4-BE49-F238E27FC236}">
                <a16:creationId xmlns:a16="http://schemas.microsoft.com/office/drawing/2014/main" id="{B87F086C-87BD-6747-60BA-4116DE12CB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41742" y="2200330"/>
            <a:ext cx="4288986" cy="405447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6273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B3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>
            <a:extLst>
              <a:ext uri="{FF2B5EF4-FFF2-40B4-BE49-F238E27FC236}">
                <a16:creationId xmlns:a16="http://schemas.microsoft.com/office/drawing/2014/main" id="{DF98AD95-2E9A-E680-72FA-45A26E34D0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 rot="5400000">
            <a:off x="2673851" y="-2673852"/>
            <a:ext cx="6882066" cy="12229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7C4D38-26B6-472B-6C43-4EB6477BFAB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46142" y="456641"/>
            <a:ext cx="5946832" cy="5946832"/>
          </a:xfrm>
          <a:prstGeom prst="rect">
            <a:avLst/>
          </a:prstGeom>
          <a:effectLst>
            <a:outerShdw blurRad="738470" dist="25918" sx="102000" sy="102000" algn="ctr" rotWithShape="0">
              <a:prstClr val="black">
                <a:alpha val="14876"/>
              </a:prstClr>
            </a:outerShdw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D76B07-1C62-20D2-BF2C-51439BF6FFCD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2065351" y="591923"/>
            <a:ext cx="5665376" cy="5662879"/>
          </a:xfrm>
          <a:effectLst>
            <a:outerShdw blurRad="738470" dist="25918" sx="102000" sy="102000" algn="ctr" rotWithShape="0">
              <a:prstClr val="black">
                <a:alpha val="14876"/>
              </a:prstClr>
            </a:outerShdw>
          </a:effectLst>
        </p:spPr>
        <p:txBody>
          <a:bodyPr>
            <a:scene3d>
              <a:camera prst="isometricTopUp">
                <a:rot lat="19476222" lon="18883146" rev="3609745"/>
              </a:camera>
              <a:lightRig rig="threePt" dir="t"/>
            </a:scene3d>
          </a:bodyPr>
          <a:lstStyle/>
          <a:p>
            <a:r>
              <a:rPr lang="en-GB" dirty="0"/>
              <a:t>--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A6AC2C-E3A1-A8B0-3391-FE99C7627011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2224928" y="4255846"/>
            <a:ext cx="1205644" cy="18750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Lavender Haze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Maroon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Anti-Hero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Snow on the Beach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You’re On Your Own, Kid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Midnight Rain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Question…?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Vigilante Shit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 err="1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Bejeweled</a:t>
            </a:r>
            <a:endParaRPr lang="en-GB" sz="800" b="1" dirty="0">
              <a:gradFill>
                <a:gsLst>
                  <a:gs pos="100000">
                    <a:srgbClr val="774840"/>
                  </a:gs>
                  <a:gs pos="0">
                    <a:srgbClr val="AC615B"/>
                  </a:gs>
                </a:gsLst>
                <a:lin ang="0" scaled="0"/>
              </a:gradFill>
              <a:latin typeface="NeueHaasGroteskText Pro" panose="020B0504020202020204" pitchFamily="34" charset="77"/>
            </a:endParaRP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Labyrinth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Karma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Sweet Nothing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GB" sz="800" b="1" dirty="0">
                <a:gradFill>
                  <a:gsLst>
                    <a:gs pos="100000">
                      <a:srgbClr val="774840"/>
                    </a:gs>
                    <a:gs pos="0">
                      <a:srgbClr val="AC615B"/>
                    </a:gs>
                  </a:gsLst>
                  <a:lin ang="0" scaled="0"/>
                </a:gradFill>
                <a:latin typeface="NeueHaasGroteskText Pro" panose="020B0504020202020204" pitchFamily="34" charset="77"/>
              </a:rPr>
              <a:t>Mastermind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F3A464-4D43-D884-6D0D-F421F5DF0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572" y="1657090"/>
            <a:ext cx="4288986" cy="498598"/>
          </a:xfrm>
        </p:spPr>
        <p:txBody>
          <a:bodyPr/>
          <a:lstStyle/>
          <a:p>
            <a:r>
              <a:rPr lang="en-GB" sz="3600" dirty="0">
                <a:gradFill>
                  <a:gsLst>
                    <a:gs pos="0">
                      <a:srgbClr val="774840"/>
                    </a:gs>
                    <a:gs pos="70000">
                      <a:srgbClr val="AC615B"/>
                    </a:gs>
                  </a:gsLst>
                  <a:lin ang="0" scaled="0"/>
                </a:gradFill>
              </a:rPr>
              <a:t>Midnights: </a:t>
            </a:r>
            <a:r>
              <a:rPr lang="en-GB" sz="3600" b="0" dirty="0">
                <a:gradFill>
                  <a:gsLst>
                    <a:gs pos="0">
                      <a:srgbClr val="774840"/>
                    </a:gs>
                    <a:gs pos="70000">
                      <a:srgbClr val="AC615B"/>
                    </a:gs>
                  </a:gsLst>
                  <a:lin ang="0" scaled="0"/>
                </a:gradFill>
                <a:latin typeface="Inter Light" panose="02000503000000020004" pitchFamily="2" charset="0"/>
                <a:ea typeface="Inter Light" panose="02000503000000020004" pitchFamily="2" charset="0"/>
              </a:rPr>
              <a:t>Blood Moon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4A8B75-C4B3-7771-0922-7341F3BF8E4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41742" y="2200330"/>
            <a:ext cx="4288986" cy="405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318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idnights">
      <a:dk1>
        <a:srgbClr val="000000"/>
      </a:dk1>
      <a:lt1>
        <a:srgbClr val="FFFFFF"/>
      </a:lt1>
      <a:dk2>
        <a:srgbClr val="495B86"/>
      </a:dk2>
      <a:lt2>
        <a:srgbClr val="6191A6"/>
      </a:lt2>
      <a:accent1>
        <a:srgbClr val="9C894D"/>
      </a:accent1>
      <a:accent2>
        <a:srgbClr val="A69D5F"/>
      </a:accent2>
      <a:accent3>
        <a:srgbClr val="4D5D50"/>
      </a:accent3>
      <a:accent4>
        <a:srgbClr val="6A9182"/>
      </a:accent4>
      <a:accent5>
        <a:srgbClr val="6A4541"/>
      </a:accent5>
      <a:accent6>
        <a:srgbClr val="8A504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4338</TotalTime>
  <Words>220</Words>
  <Application>Microsoft Macintosh PowerPoint</Application>
  <PresentationFormat>Widescreen</PresentationFormat>
  <Paragraphs>100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NeueHaasGroteskText Pro</vt:lpstr>
      <vt:lpstr>Inter Light</vt:lpstr>
      <vt:lpstr>Inter</vt:lpstr>
      <vt:lpstr>Calibri</vt:lpstr>
      <vt:lpstr>NeueHaasGroteskText Pro Md</vt:lpstr>
      <vt:lpstr>Inter ExtraLight</vt:lpstr>
      <vt:lpstr>Office Theme</vt:lpstr>
      <vt:lpstr>Thank you for downloading!</vt:lpstr>
      <vt:lpstr>Midnights</vt:lpstr>
      <vt:lpstr>Midnights</vt:lpstr>
      <vt:lpstr>Midnights</vt:lpstr>
      <vt:lpstr>Midnights: Moonstone</vt:lpstr>
      <vt:lpstr>Midnights: Jade</vt:lpstr>
      <vt:lpstr>Midnights: Mahogany</vt:lpstr>
      <vt:lpstr>Midnights: Blood Moon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Vickie Leung</dc:creator>
  <cp:lastModifiedBy>Vickie Leung</cp:lastModifiedBy>
  <cp:revision>24</cp:revision>
  <dcterms:created xsi:type="dcterms:W3CDTF">2023-03-31T02:11:37Z</dcterms:created>
  <dcterms:modified xsi:type="dcterms:W3CDTF">2023-04-17T05:12:04Z</dcterms:modified>
</cp:coreProperties>
</file>

<file path=docProps/thumbnail.jpeg>
</file>